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90" r:id="rId3"/>
    <p:sldId id="291" r:id="rId4"/>
    <p:sldId id="292" r:id="rId5"/>
    <p:sldId id="293" r:id="rId6"/>
    <p:sldId id="295" r:id="rId7"/>
    <p:sldId id="294" r:id="rId8"/>
    <p:sldId id="296" r:id="rId9"/>
    <p:sldId id="297" r:id="rId10"/>
    <p:sldId id="29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000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4" autoAdjust="0"/>
    <p:restoredTop sz="79441" autoAdjust="0"/>
  </p:normalViewPr>
  <p:slideViewPr>
    <p:cSldViewPr snapToGrid="0">
      <p:cViewPr varScale="1">
        <p:scale>
          <a:sx n="76" d="100"/>
          <a:sy n="76" d="100"/>
        </p:scale>
        <p:origin x="18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2242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655DF-22C0-4ED8-A88F-3C780402F07E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A99ECB-65E1-4E2F-9957-6862CF897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36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Artists</a:t>
            </a:r>
          </a:p>
          <a:p>
            <a:r>
              <a:rPr lang="en-US" sz="1200" dirty="0"/>
              <a:t>Designers</a:t>
            </a:r>
          </a:p>
          <a:p>
            <a:r>
              <a:rPr lang="en-US" sz="1200" dirty="0"/>
              <a:t>Engineers</a:t>
            </a:r>
          </a:p>
          <a:p>
            <a:r>
              <a:rPr lang="en-US" sz="1200" dirty="0"/>
              <a:t>Educators</a:t>
            </a:r>
          </a:p>
          <a:p>
            <a:r>
              <a:rPr lang="en-US" sz="1200" dirty="0"/>
              <a:t>Producers</a:t>
            </a:r>
          </a:p>
          <a:p>
            <a:r>
              <a:rPr lang="en-US" sz="1200" dirty="0"/>
              <a:t>Industry Big-Wigs</a:t>
            </a:r>
          </a:p>
          <a:p>
            <a:r>
              <a:rPr lang="en-US" sz="1200" dirty="0"/>
              <a:t>Others involved in games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99ECB-65E1-4E2F-9957-6862CF897F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3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Share latest hardware “sneak peaks”</a:t>
            </a:r>
          </a:p>
          <a:p>
            <a:r>
              <a:rPr lang="en-US" dirty="0"/>
              <a:t>Make big software announcements</a:t>
            </a:r>
          </a:p>
          <a:p>
            <a:r>
              <a:rPr lang="en-US" dirty="0"/>
              <a:t>Hear /share about new techniques</a:t>
            </a:r>
          </a:p>
          <a:p>
            <a:r>
              <a:rPr lang="en-US" dirty="0"/>
              <a:t>Find a new job / hire new people</a:t>
            </a:r>
          </a:p>
          <a:p>
            <a:r>
              <a:rPr lang="en-US" dirty="0"/>
              <a:t>Networking with industry peers</a:t>
            </a:r>
          </a:p>
          <a:p>
            <a:r>
              <a:rPr lang="en-US" dirty="0"/>
              <a:t>Market to developers / educators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99ECB-65E1-4E2F-9957-6862CF897F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337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2008: </a:t>
            </a:r>
            <a:r>
              <a:rPr lang="en-US" sz="1200" dirty="0" err="1"/>
              <a:t>Emotiv</a:t>
            </a:r>
            <a:r>
              <a:rPr lang="en-US" sz="1200" dirty="0"/>
              <a:t> Headset</a:t>
            </a:r>
          </a:p>
          <a:p>
            <a:r>
              <a:rPr lang="en-US" sz="1200" dirty="0"/>
              <a:t>2010: Nintendo 3DS</a:t>
            </a:r>
          </a:p>
          <a:p>
            <a:r>
              <a:rPr lang="en-US" sz="1200" dirty="0"/>
              <a:t>2015: HTC </a:t>
            </a:r>
            <a:r>
              <a:rPr lang="en-US" sz="1200" dirty="0" err="1"/>
              <a:t>Vive</a:t>
            </a:r>
            <a:endParaRPr lang="en-US" sz="1200" dirty="0"/>
          </a:p>
          <a:p>
            <a:r>
              <a:rPr lang="en-US" sz="1200" dirty="0"/>
              <a:t>2018: NVIDIA Ray-Tracing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99ECB-65E1-4E2F-9957-6862CF897F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84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2014: Unreal goes to “shared source” model</a:t>
            </a:r>
          </a:p>
          <a:p>
            <a:r>
              <a:rPr lang="en-US" dirty="0"/>
              <a:t>2015: Valve releases </a:t>
            </a:r>
            <a:r>
              <a:rPr lang="en-US" dirty="0" err="1"/>
              <a:t>OpenVR</a:t>
            </a:r>
            <a:r>
              <a:rPr lang="en-US" dirty="0"/>
              <a:t> SDK (open source)</a:t>
            </a:r>
          </a:p>
          <a:p>
            <a:r>
              <a:rPr lang="en-US" dirty="0"/>
              <a:t>2016: Amazon Lumberyard Engine (with source)</a:t>
            </a:r>
          </a:p>
          <a:p>
            <a:r>
              <a:rPr lang="en-US" dirty="0"/>
              <a:t>2018: Epic: millions of dollars in assets for free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99ECB-65E1-4E2F-9957-6862CF897F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756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Advocacy</a:t>
            </a:r>
          </a:p>
          <a:p>
            <a:r>
              <a:rPr lang="en-US" dirty="0"/>
              <a:t>Audio</a:t>
            </a:r>
          </a:p>
          <a:p>
            <a:r>
              <a:rPr lang="en-US" dirty="0"/>
              <a:t>Design</a:t>
            </a:r>
          </a:p>
          <a:p>
            <a:r>
              <a:rPr lang="en-US" dirty="0"/>
              <a:t>Business</a:t>
            </a:r>
          </a:p>
          <a:p>
            <a:r>
              <a:rPr lang="en-US" dirty="0"/>
              <a:t>Programming</a:t>
            </a:r>
          </a:p>
          <a:p>
            <a:r>
              <a:rPr lang="en-US" dirty="0"/>
              <a:t>Production</a:t>
            </a:r>
          </a:p>
          <a:p>
            <a:r>
              <a:rPr lang="en-US" dirty="0"/>
              <a:t>Vision</a:t>
            </a:r>
          </a:p>
          <a:p>
            <a:r>
              <a:rPr lang="en-US" dirty="0"/>
              <a:t>Visual Art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…as well as summits over two days on some topics:</a:t>
            </a:r>
          </a:p>
          <a:p>
            <a:r>
              <a:rPr lang="en-US" dirty="0"/>
              <a:t>Artificial Intelligence</a:t>
            </a:r>
          </a:p>
          <a:p>
            <a:r>
              <a:rPr lang="en-US" dirty="0"/>
              <a:t>Education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99ECB-65E1-4E2F-9957-6862CF897F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5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Game companies, hardware companies, platforms, middleware…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99ECB-65E1-4E2F-9957-6862CF897F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20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4E9E8-4DF3-4B6F-9729-FDD0043B2E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1651317"/>
          </a:xfrm>
        </p:spPr>
        <p:txBody>
          <a:bodyPr/>
          <a:lstStyle/>
          <a:p>
            <a:r>
              <a:rPr lang="en-US" dirty="0"/>
              <a:t>Game Developer’s Conference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849AE2-1A22-4A10-99E9-28305231D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825" y="3493770"/>
            <a:ext cx="508635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68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0F681-204F-4A94-A5B9-7A95E6EB2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4084320"/>
          </a:xfrm>
        </p:spPr>
        <p:txBody>
          <a:bodyPr>
            <a:normAutofit/>
          </a:bodyPr>
          <a:lstStyle/>
          <a:p>
            <a:r>
              <a:rPr lang="en-US" dirty="0"/>
              <a:t>Thanks!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212986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A465D-A1BA-4D16-B11F-F7DB2D772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64160"/>
            <a:ext cx="10353761" cy="754601"/>
          </a:xfrm>
        </p:spPr>
        <p:txBody>
          <a:bodyPr/>
          <a:lstStyle/>
          <a:p>
            <a:r>
              <a:rPr lang="en-US" dirty="0"/>
              <a:t>What is GDC?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781C7-AFF1-4BD7-B93D-E40D1EB41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034" y="1114943"/>
            <a:ext cx="11257280" cy="754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u="sng" dirty="0"/>
              <a:t>The Game Developer Conference (GDC) is an annual gathering in San Diego: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324C56-1E4C-43E6-8BBD-925A6EBE8A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70" b="14704"/>
          <a:stretch/>
        </p:blipFill>
        <p:spPr>
          <a:xfrm>
            <a:off x="2031696" y="1732046"/>
            <a:ext cx="8117956" cy="475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10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DBB45-9603-4576-9920-43A7D2353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3" y="294253"/>
            <a:ext cx="10353761" cy="1120289"/>
          </a:xfrm>
        </p:spPr>
        <p:txBody>
          <a:bodyPr/>
          <a:lstStyle/>
          <a:p>
            <a:r>
              <a:rPr lang="en-US" dirty="0"/>
              <a:t>What Happens At GDC?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F3B65-D389-4174-A630-6E31957BC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853" y="1314676"/>
            <a:ext cx="9897640" cy="5466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GDC’s main purpose is to bring professionals together – </a:t>
            </a:r>
            <a:r>
              <a:rPr lang="en-US" u="sng" dirty="0"/>
              <a:t>it’s not E3</a:t>
            </a:r>
            <a:r>
              <a:rPr lang="en-US" dirty="0"/>
              <a:t>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4BFC71-C221-4337-BF54-6C1E86BE4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444" y="2100987"/>
            <a:ext cx="4785703" cy="358927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E47286A-963F-4087-A65C-8C3BCF4E9589}"/>
              </a:ext>
            </a:extLst>
          </p:cNvPr>
          <p:cNvSpPr txBox="1">
            <a:spLocks/>
          </p:cNvSpPr>
          <p:nvPr/>
        </p:nvSpPr>
        <p:spPr>
          <a:xfrm>
            <a:off x="1152507" y="5929880"/>
            <a:ext cx="9897640" cy="633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GDC is how game developers </a:t>
            </a:r>
            <a:r>
              <a:rPr lang="en-US" b="1" dirty="0">
                <a:solidFill>
                  <a:srgbClr val="FFC000"/>
                </a:solidFill>
              </a:rPr>
              <a:t>stay connected</a:t>
            </a:r>
            <a:r>
              <a:rPr lang="en-US" dirty="0"/>
              <a:t> to their </a:t>
            </a:r>
            <a:r>
              <a:rPr lang="en-US" b="1" dirty="0">
                <a:solidFill>
                  <a:srgbClr val="FFC000"/>
                </a:solidFill>
              </a:rPr>
              <a:t>professional community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072F29-386C-4DD6-AF03-6B92417B89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81" r="2903"/>
          <a:stretch/>
        </p:blipFill>
        <p:spPr>
          <a:xfrm>
            <a:off x="1152507" y="2100987"/>
            <a:ext cx="4695677" cy="358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70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56BBF-8158-4B85-8219-A0972CA2A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Latest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3CA70-5333-4937-B1BF-3B22DFBCC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7402" y="2003156"/>
            <a:ext cx="8446546" cy="6892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It is often where developers first handle new hardware.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64980-5C9D-4E9C-B6C2-E07163DB6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826" y="2875279"/>
            <a:ext cx="5313506" cy="29514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88D368-9862-42F1-8F6B-D4141CE95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939" y="2875278"/>
            <a:ext cx="3952315" cy="295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85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C108B-951D-4F9C-89A2-81D599174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3" y="570717"/>
            <a:ext cx="10353761" cy="878833"/>
          </a:xfrm>
        </p:spPr>
        <p:txBody>
          <a:bodyPr/>
          <a:lstStyle/>
          <a:p>
            <a:r>
              <a:rPr lang="en-US" dirty="0"/>
              <a:t>Software 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E0D0D-2973-4F8F-BE79-91301E9CB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514" y="1717040"/>
            <a:ext cx="10496317" cy="56778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It’s also a time when new software offerings are publicized (to great effect):</a:t>
            </a:r>
          </a:p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71F7EB-44E6-4BFD-9F81-2944C8BEE9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64" r="8264"/>
          <a:stretch/>
        </p:blipFill>
        <p:spPr>
          <a:xfrm>
            <a:off x="878280" y="2284828"/>
            <a:ext cx="5141117" cy="3464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31D63E-53B0-47EE-AC6B-3656D23E52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65" r="8265"/>
          <a:stretch/>
        </p:blipFill>
        <p:spPr>
          <a:xfrm>
            <a:off x="6090672" y="2284829"/>
            <a:ext cx="5141115" cy="346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98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96AB-D9DE-40B2-A645-E50BC591B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264161"/>
            <a:ext cx="10353761" cy="853440"/>
          </a:xfrm>
        </p:spPr>
        <p:txBody>
          <a:bodyPr/>
          <a:lstStyle/>
          <a:p>
            <a:r>
              <a:rPr lang="en-US" dirty="0"/>
              <a:t>Talks by Industry Professionals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925A9-F323-4026-9F02-91E727BF5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6693" y="1341121"/>
            <a:ext cx="8087966" cy="51815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At GDC there are multiple tracks offering sessions for three days.</a:t>
            </a:r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4334A-BE31-42E3-BC60-B137D4F82A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93" t="16721" r="22093" b="51884"/>
          <a:stretch/>
        </p:blipFill>
        <p:spPr>
          <a:xfrm>
            <a:off x="913796" y="2247084"/>
            <a:ext cx="5095844" cy="38218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AD9147-FCE5-4783-911D-785C05E48D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580" r="25209" b="3630"/>
          <a:stretch/>
        </p:blipFill>
        <p:spPr>
          <a:xfrm>
            <a:off x="6171713" y="2247084"/>
            <a:ext cx="5095844" cy="382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56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8A677-815C-4B36-9FC3-94B9DBAF6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300317"/>
            <a:ext cx="10353761" cy="1326321"/>
          </a:xfrm>
        </p:spPr>
        <p:txBody>
          <a:bodyPr/>
          <a:lstStyle/>
          <a:p>
            <a:r>
              <a:rPr lang="en-US" dirty="0"/>
              <a:t>Networking (The people Kind)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7A9F7-A88E-4FEB-B9C1-EE5BDF07C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438379"/>
            <a:ext cx="10353762" cy="6979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It’s the one time a year game </a:t>
            </a:r>
            <a:r>
              <a:rPr lang="en-US" dirty="0" err="1"/>
              <a:t>devs</a:t>
            </a:r>
            <a:r>
              <a:rPr lang="en-US" dirty="0"/>
              <a:t> can expect to see most people in their specialties!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820190-DF9C-4AC8-B285-87AD30E3C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24574"/>
            <a:ext cx="5431628" cy="36228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FB9095-907F-4AA3-9F6F-4A0B582F3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22" y="2324575"/>
            <a:ext cx="5431628" cy="362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1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68993-B0E0-429A-A049-90C87842D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20" y="233611"/>
            <a:ext cx="10353761" cy="1326321"/>
          </a:xfrm>
        </p:spPr>
        <p:txBody>
          <a:bodyPr/>
          <a:lstStyle/>
          <a:p>
            <a:r>
              <a:rPr lang="en-US" dirty="0"/>
              <a:t>Getting a Job (or Hiring)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9CFC5-4BC1-43B9-8DCA-4A3A89BEA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396404"/>
            <a:ext cx="10353762" cy="53537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There is also a career pavilion for hiring and job seeking!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81F03D-BF40-4E17-B63D-C69F7E943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68" y="2303628"/>
            <a:ext cx="5501031" cy="365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6F8163-264F-4C66-9BD0-C08BA2CDF8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" r="17918"/>
          <a:stretch/>
        </p:blipFill>
        <p:spPr>
          <a:xfrm>
            <a:off x="6237432" y="2303628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99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E0BBE-0C58-415B-8D13-77ABDE048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50069"/>
            <a:ext cx="10353761" cy="798012"/>
          </a:xfrm>
        </p:spPr>
        <p:txBody>
          <a:bodyPr/>
          <a:lstStyle/>
          <a:p>
            <a:r>
              <a:rPr lang="en-US" dirty="0"/>
              <a:t>Great! How can I go?!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FF578-1C5D-4040-8901-875599079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257473"/>
            <a:ext cx="10353762" cy="52244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Well GDC is really expensive…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E1BDEF-3DB5-4624-814C-16288EB10696}"/>
              </a:ext>
            </a:extLst>
          </p:cNvPr>
          <p:cNvSpPr txBox="1">
            <a:spLocks/>
          </p:cNvSpPr>
          <p:nvPr/>
        </p:nvSpPr>
        <p:spPr>
          <a:xfrm>
            <a:off x="919119" y="5764969"/>
            <a:ext cx="10353762" cy="610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But for conference associates, it is free.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61EC89-0F2B-4ECA-A2EF-A7C1E42C4A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73" t="16666" r="28806" b="23333"/>
          <a:stretch/>
        </p:blipFill>
        <p:spPr>
          <a:xfrm>
            <a:off x="7420126" y="1969969"/>
            <a:ext cx="2274606" cy="34119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B735EE-C3F2-413B-9AA4-9C2C95BD94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1" t="21760" r="24585" b="10464"/>
          <a:stretch/>
        </p:blipFill>
        <p:spPr>
          <a:xfrm>
            <a:off x="2652955" y="1973048"/>
            <a:ext cx="4545106" cy="340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9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1012</TotalTime>
  <Words>307</Words>
  <Application>Microsoft Office PowerPoint</Application>
  <PresentationFormat>Widescreen</PresentationFormat>
  <Paragraphs>60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Bookman Old Style</vt:lpstr>
      <vt:lpstr>Calibri</vt:lpstr>
      <vt:lpstr>Rockwell</vt:lpstr>
      <vt:lpstr>Wingdings</vt:lpstr>
      <vt:lpstr>Damask</vt:lpstr>
      <vt:lpstr>Game Developer’s Conference</vt:lpstr>
      <vt:lpstr>What is GDC?</vt:lpstr>
      <vt:lpstr>What Happens At GDC?</vt:lpstr>
      <vt:lpstr>Latest Hardware</vt:lpstr>
      <vt:lpstr>Software Announcements</vt:lpstr>
      <vt:lpstr>Talks by Industry Professionals</vt:lpstr>
      <vt:lpstr>Networking (The people Kind)</vt:lpstr>
      <vt:lpstr>Getting a Job (or Hiring)</vt:lpstr>
      <vt:lpstr>Great! How can I go?!</vt:lpstr>
      <vt:lpstr>Thanks!  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Fundamentals</dc:title>
  <dc:creator>Blanchard, Jeremiah J</dc:creator>
  <cp:lastModifiedBy>Jeremiah Blanchard</cp:lastModifiedBy>
  <cp:revision>93</cp:revision>
  <dcterms:created xsi:type="dcterms:W3CDTF">2017-08-16T14:30:14Z</dcterms:created>
  <dcterms:modified xsi:type="dcterms:W3CDTF">2018-03-28T02:38:17Z</dcterms:modified>
</cp:coreProperties>
</file>